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77" r:id="rId3"/>
    <p:sldId id="37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87A6875A-AD31-440F-B8C4-96BE05DCC75A}">
          <p14:sldIdLst>
            <p14:sldId id="256"/>
            <p14:sldId id="377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CFD5EA"/>
    <a:srgbClr val="E9EBF5"/>
    <a:srgbClr val="2F5597"/>
    <a:srgbClr val="B81908"/>
    <a:srgbClr val="F19759"/>
    <a:srgbClr val="FF9797"/>
    <a:srgbClr val="FFFF99"/>
    <a:srgbClr val="E6B8B7"/>
    <a:srgbClr val="8BED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1" autoAdjust="0"/>
    <p:restoredTop sz="81386" autoAdjust="0"/>
  </p:normalViewPr>
  <p:slideViewPr>
    <p:cSldViewPr snapToGrid="0">
      <p:cViewPr varScale="1">
        <p:scale>
          <a:sx n="73" d="100"/>
          <a:sy n="73" d="100"/>
        </p:scale>
        <p:origin x="71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37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A0277-0A60-4E77-8482-02DD19AE9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A9CD943-5272-43A1-96A6-1D89607C9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1BE474-1926-4773-BCE5-BD84F95E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90EF04-ECC2-43D4-B0BB-142D8DB06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CA09E5-0F8C-4787-8474-F7D2A065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304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F67913-F9EE-4607-8F74-534CA5FCF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10C84A-4F56-4A72-A9BC-C8F69BD54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131828-853F-4BF9-B42F-DA7A961A3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E44B9D-E6FA-40B7-9A8B-215940B41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47C57F-63B5-435F-99B2-E2A94DCE3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261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DEFB56-6A03-483D-94B3-024F6C4B1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F1F54B-AFAB-4A8C-A762-8DF6D8CAE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86F7FF-30D6-4276-9E25-B516A93DC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C92F11-72A8-4381-9459-54793E892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1A4316-D4E0-4E82-B3F0-25E665E25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432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871CF-E4A1-464F-814D-B796401C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69AC6D-49CB-41CF-A7F0-94AB6FB35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AF6C70-A2E0-4E29-8121-958DFA4A9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EC34EB-F696-4FF2-9CED-5B9D1B781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0F1760-AEE7-4861-A38A-E98B1AFD9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61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0FFD6-8224-4F30-93F4-CBD197FA0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2EEB69-D72F-4471-BADC-037C64BD4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13F1B1-A09B-46A5-BC92-8DB5BCCB5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9E99D6-1FED-4B49-9FD2-6620F66E9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4079F2F-25F2-49FE-BC59-BB7270B1C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7E7370-F88C-4A1B-8329-9197EEFC4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99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54480-984A-432A-BDF8-2AC8F8DAA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245DD5-E807-47D6-9674-0590D5710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F041F4-24A9-47DC-9F42-A37C1B40D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E8CADFC-93A0-414F-A27D-F67B38845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553425-A9EC-456B-B8E7-F018F6C46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4FE3E40-2D44-4C92-9817-32B3243AD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5F67A9D-9E67-4A98-9C73-B4F980D7A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076DD6A-C121-462F-8691-A0AC6A79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86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A79E2F-FA0C-4BF1-B461-924804C33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A1A5A3D-61FB-4F41-9C2B-6852B026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5A8A32-891E-422A-A4F0-D848EB9CA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58E80D6-9E58-4943-8924-211BB1D9D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484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73A8522-E925-4847-833D-15850DF1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3576882-9C3E-4475-8A18-C64B1A288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6F5F796-448D-4DEC-A373-9B2AD7BA8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440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AABE7A-C82A-404B-B66C-F881F3DCB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7E0C73-A3E4-48BF-B88C-70BFD1E80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30046DC-CB74-436D-BA2F-788BD4721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D2DADC-FA30-4A69-9086-FB450BE74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2C2D811-8C98-494D-9212-39A93726B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CD3D05-80CE-485C-8BE1-C82F8BB0A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292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501C48-B0AD-4BC9-8CB4-21F7E5BEA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A131E7D-E9CD-4377-913D-6515FAB9AC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78ECDB-260A-43C3-83E5-18816B055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5A52901-F3BF-4012-983C-7C2B23B3A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E988C2-9B70-4C93-8986-9D88C33D0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CCE19C1-EB36-4F7E-8706-16364102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768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936E0D8-7A9A-4E40-9C93-33A4577B2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6CA0AC-FD20-4004-80E7-40EF5E604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BCEB12-915F-46DE-88D8-6F0B6CBFE9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4C1D5-3AA7-454B-934E-5454A31F4645}" type="datetimeFigureOut">
              <a:rPr lang="pt-BR" smtClean="0"/>
              <a:t>21/07/2025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231285-4878-4632-ADEA-076161DA9D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6E077C-9585-44ED-8934-84D53A8F0A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9A16B-F63E-42EE-9575-9140F01B72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521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EB4F862-45C5-426B-8072-FAFB7DCB2D25}"/>
              </a:ext>
            </a:extLst>
          </p:cNvPr>
          <p:cNvSpPr/>
          <p:nvPr/>
        </p:nvSpPr>
        <p:spPr>
          <a:xfrm>
            <a:off x="-26789" y="0"/>
            <a:ext cx="12192596" cy="6858000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9C422F7-AF63-4083-A798-CF69AFB05772}"/>
              </a:ext>
            </a:extLst>
          </p:cNvPr>
          <p:cNvSpPr/>
          <p:nvPr/>
        </p:nvSpPr>
        <p:spPr>
          <a:xfrm>
            <a:off x="-44054" y="633"/>
            <a:ext cx="12175331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4" name="Retângulo 343">
            <a:extLst>
              <a:ext uri="{FF2B5EF4-FFF2-40B4-BE49-F238E27FC236}">
                <a16:creationId xmlns:a16="http://schemas.microsoft.com/office/drawing/2014/main" id="{98BD0926-A31C-43D6-91AB-911E09A9BF79}"/>
              </a:ext>
            </a:extLst>
          </p:cNvPr>
          <p:cNvSpPr/>
          <p:nvPr/>
        </p:nvSpPr>
        <p:spPr>
          <a:xfrm>
            <a:off x="-8929" y="1962151"/>
            <a:ext cx="12175331" cy="115189"/>
          </a:xfrm>
          <a:prstGeom prst="rect">
            <a:avLst/>
          </a:prstGeom>
          <a:solidFill>
            <a:srgbClr val="8FC73E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9C422F7-AF63-4083-A798-CF69AFB05772}"/>
              </a:ext>
            </a:extLst>
          </p:cNvPr>
          <p:cNvSpPr/>
          <p:nvPr/>
        </p:nvSpPr>
        <p:spPr>
          <a:xfrm>
            <a:off x="-27384" y="1967359"/>
            <a:ext cx="12175331" cy="2514130"/>
          </a:xfrm>
          <a:prstGeom prst="rect">
            <a:avLst/>
          </a:prstGeom>
          <a:solidFill>
            <a:srgbClr val="2469AA">
              <a:alpha val="50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A6DEBF0-D1B4-473E-A6A5-58538DD134AA}"/>
              </a:ext>
            </a:extLst>
          </p:cNvPr>
          <p:cNvSpPr txBox="1"/>
          <p:nvPr/>
        </p:nvSpPr>
        <p:spPr>
          <a:xfrm>
            <a:off x="485502" y="3105834"/>
            <a:ext cx="11220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>
                <a:solidFill>
                  <a:schemeClr val="bg1"/>
                </a:solidFill>
              </a:rPr>
              <a:t>FISCALIZAÇÃO </a:t>
            </a:r>
            <a:r>
              <a:rPr lang="pt-BR" sz="3600" b="1" dirty="0">
                <a:solidFill>
                  <a:schemeClr val="bg1"/>
                </a:solidFill>
              </a:rPr>
              <a:t>SITE RJGSG-RJSGO-RJGSG</a:t>
            </a:r>
          </a:p>
        </p:txBody>
      </p:sp>
      <p:pic>
        <p:nvPicPr>
          <p:cNvPr id="341" name="Imagem 340">
            <a:extLst>
              <a:ext uri="{FF2B5EF4-FFF2-40B4-BE49-F238E27FC236}">
                <a16:creationId xmlns:a16="http://schemas.microsoft.com/office/drawing/2014/main" id="{C9B144FB-75E8-404C-AB35-DE441C811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754" y="2317884"/>
            <a:ext cx="1658492" cy="680241"/>
          </a:xfrm>
          <a:prstGeom prst="rect">
            <a:avLst/>
          </a:prstGeom>
        </p:spPr>
      </p:pic>
      <p:sp>
        <p:nvSpPr>
          <p:cNvPr id="2" name="AutoShape 2" descr="Fundo de conexões de rede abstrata - Download Vetores Gratis ...">
            <a:extLst>
              <a:ext uri="{FF2B5EF4-FFF2-40B4-BE49-F238E27FC236}">
                <a16:creationId xmlns:a16="http://schemas.microsoft.com/office/drawing/2014/main" id="{E9FCE0CA-43E2-41C9-A945-1D57C26B8C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D2BAA86-BABE-4A5A-875A-418C6E05C4CA}"/>
              </a:ext>
            </a:extLst>
          </p:cNvPr>
          <p:cNvSpPr/>
          <p:nvPr/>
        </p:nvSpPr>
        <p:spPr>
          <a:xfrm>
            <a:off x="-8929" y="4499805"/>
            <a:ext cx="12175331" cy="115189"/>
          </a:xfrm>
          <a:prstGeom prst="rect">
            <a:avLst/>
          </a:prstGeom>
          <a:solidFill>
            <a:srgbClr val="8FC73E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462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54E397C8-07E7-4F17-AD81-302A0BA5BA62}"/>
              </a:ext>
            </a:extLst>
          </p:cNvPr>
          <p:cNvSpPr/>
          <p:nvPr/>
        </p:nvSpPr>
        <p:spPr>
          <a:xfrm>
            <a:off x="0" y="559966"/>
            <a:ext cx="12192000" cy="629803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5403CF7-6E00-4B40-B1B6-91659EF5D861}"/>
              </a:ext>
            </a:extLst>
          </p:cNvPr>
          <p:cNvSpPr/>
          <p:nvPr/>
        </p:nvSpPr>
        <p:spPr>
          <a:xfrm>
            <a:off x="0" y="0"/>
            <a:ext cx="12192000" cy="1188507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EE3BCA8-7CD9-4B55-8614-3695A5B63E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68275" y="134616"/>
            <a:ext cx="10906125" cy="8023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SITE</a:t>
            </a:r>
            <a:r>
              <a:rPr lang="pt-BR" sz="1200" b="1" dirty="0">
                <a:solidFill>
                  <a:schemeClr val="bg1"/>
                </a:solidFill>
              </a:rPr>
              <a:t>: </a:t>
            </a:r>
            <a:r>
              <a:rPr lang="pt-BR" sz="1200" b="1" dirty="0" smtClean="0">
                <a:solidFill>
                  <a:schemeClr val="bg1"/>
                </a:solidFill>
              </a:rPr>
              <a:t>RJGSG-RJSGO-RJGSG</a:t>
            </a:r>
          </a:p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Executor: </a:t>
            </a:r>
            <a:r>
              <a:rPr lang="pt-BR" sz="1200" b="1" dirty="0" err="1" smtClean="0">
                <a:solidFill>
                  <a:schemeClr val="bg1"/>
                </a:solidFill>
              </a:rPr>
              <a:t>AllFiber</a:t>
            </a:r>
            <a:endParaRPr lang="pt-BR" sz="12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Não conformidades: Postes sem equipagens; Sem identificação do DROP;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dirty="0" smtClean="0">
                <a:solidFill>
                  <a:schemeClr val="bg1"/>
                </a:solidFill>
              </a:rPr>
              <a:t> sem o sistema X;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dirty="0" smtClean="0">
                <a:solidFill>
                  <a:schemeClr val="bg1"/>
                </a:solidFill>
              </a:rPr>
              <a:t> </a:t>
            </a:r>
            <a:r>
              <a:rPr lang="pt-BR" sz="1200" b="1" dirty="0" smtClean="0">
                <a:solidFill>
                  <a:schemeClr val="bg1"/>
                </a:solidFill>
              </a:rPr>
              <a:t>ancorado </a:t>
            </a:r>
            <a:r>
              <a:rPr lang="pt-BR" sz="1200" b="1" dirty="0" smtClean="0">
                <a:solidFill>
                  <a:schemeClr val="bg1"/>
                </a:solidFill>
              </a:rPr>
              <a:t>de forma irregular;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dirty="0" smtClean="0">
                <a:solidFill>
                  <a:schemeClr val="bg1"/>
                </a:solidFill>
              </a:rPr>
              <a:t> baixo em travessia.</a:t>
            </a:r>
            <a:endParaRPr lang="pt-BR" sz="1200" b="1" dirty="0">
              <a:solidFill>
                <a:schemeClr val="bg1"/>
              </a:solidFill>
            </a:endParaRPr>
          </a:p>
        </p:txBody>
      </p:sp>
      <p:pic>
        <p:nvPicPr>
          <p:cNvPr id="130" name="Imagem 129">
            <a:extLst>
              <a:ext uri="{FF2B5EF4-FFF2-40B4-BE49-F238E27FC236}">
                <a16:creationId xmlns:a16="http://schemas.microsoft.com/office/drawing/2014/main" id="{AEA8AC45-C791-465C-9408-C52F950381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114" y="415967"/>
            <a:ext cx="702171" cy="2880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18" y="1557207"/>
            <a:ext cx="11302964" cy="49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6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54E397C8-07E7-4F17-AD81-302A0BA5BA62}"/>
              </a:ext>
            </a:extLst>
          </p:cNvPr>
          <p:cNvSpPr/>
          <p:nvPr/>
        </p:nvSpPr>
        <p:spPr>
          <a:xfrm>
            <a:off x="0" y="559966"/>
            <a:ext cx="12192000" cy="629803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5403CF7-6E00-4B40-B1B6-91659EF5D861}"/>
              </a:ext>
            </a:extLst>
          </p:cNvPr>
          <p:cNvSpPr/>
          <p:nvPr/>
        </p:nvSpPr>
        <p:spPr>
          <a:xfrm>
            <a:off x="0" y="0"/>
            <a:ext cx="12192000" cy="1188507"/>
          </a:xfrm>
          <a:prstGeom prst="rect">
            <a:avLst/>
          </a:prstGeom>
          <a:solidFill>
            <a:srgbClr val="00206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EE3BCA8-7CD9-4B55-8614-3695A5B63E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68275" y="134616"/>
            <a:ext cx="10906125" cy="8023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SITE</a:t>
            </a:r>
            <a:r>
              <a:rPr lang="pt-BR" sz="1200" b="1" dirty="0">
                <a:solidFill>
                  <a:schemeClr val="bg1"/>
                </a:solidFill>
              </a:rPr>
              <a:t>: </a:t>
            </a:r>
            <a:r>
              <a:rPr lang="pt-BR" sz="1200" b="1" dirty="0" smtClean="0">
                <a:solidFill>
                  <a:schemeClr val="bg1"/>
                </a:solidFill>
              </a:rPr>
              <a:t>RJGSG-RJSGO-RJGSG</a:t>
            </a:r>
          </a:p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Executor: </a:t>
            </a:r>
            <a:r>
              <a:rPr lang="pt-BR" sz="1200" b="1" dirty="0" err="1" smtClean="0">
                <a:solidFill>
                  <a:schemeClr val="bg1"/>
                </a:solidFill>
              </a:rPr>
              <a:t>AllFiber</a:t>
            </a:r>
            <a:endParaRPr lang="pt-BR" sz="12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1200" b="1" dirty="0" smtClean="0">
                <a:solidFill>
                  <a:schemeClr val="bg1"/>
                </a:solidFill>
              </a:rPr>
              <a:t>Não conformidades: Postes sem equipagens; Sem identificação do DROP;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dirty="0" smtClean="0">
                <a:solidFill>
                  <a:schemeClr val="bg1"/>
                </a:solidFill>
              </a:rPr>
              <a:t> sem o sistema X;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smtClean="0">
                <a:solidFill>
                  <a:schemeClr val="bg1"/>
                </a:solidFill>
              </a:rPr>
              <a:t> </a:t>
            </a:r>
            <a:r>
              <a:rPr lang="pt-BR" sz="1200" b="1" smtClean="0">
                <a:solidFill>
                  <a:schemeClr val="bg1"/>
                </a:solidFill>
              </a:rPr>
              <a:t>ancorado </a:t>
            </a:r>
            <a:r>
              <a:rPr lang="pt-BR" sz="1200" b="1" dirty="0" smtClean="0">
                <a:solidFill>
                  <a:schemeClr val="bg1"/>
                </a:solidFill>
              </a:rPr>
              <a:t>de forma irregular; </a:t>
            </a:r>
            <a:r>
              <a:rPr lang="pt-BR" sz="1200" b="1" dirty="0" err="1" smtClean="0">
                <a:solidFill>
                  <a:schemeClr val="bg1"/>
                </a:solidFill>
              </a:rPr>
              <a:t>Drop</a:t>
            </a:r>
            <a:r>
              <a:rPr lang="pt-BR" sz="1200" b="1" dirty="0" smtClean="0">
                <a:solidFill>
                  <a:schemeClr val="bg1"/>
                </a:solidFill>
              </a:rPr>
              <a:t> baixo em travessia.</a:t>
            </a:r>
            <a:endParaRPr lang="pt-BR" sz="1200" b="1" dirty="0">
              <a:solidFill>
                <a:schemeClr val="bg1"/>
              </a:solidFill>
            </a:endParaRPr>
          </a:p>
        </p:txBody>
      </p:sp>
      <p:pic>
        <p:nvPicPr>
          <p:cNvPr id="130" name="Imagem 129">
            <a:extLst>
              <a:ext uri="{FF2B5EF4-FFF2-40B4-BE49-F238E27FC236}">
                <a16:creationId xmlns:a16="http://schemas.microsoft.com/office/drawing/2014/main" id="{AEA8AC45-C791-465C-9408-C52F950381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114" y="415967"/>
            <a:ext cx="702171" cy="2880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5" y="1557207"/>
            <a:ext cx="11607790" cy="49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3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11793</TotalTime>
  <Words>73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 FREDIANI</dc:creator>
  <cp:lastModifiedBy>SAMUEL RODRIGUES DA CRUZ FILHO</cp:lastModifiedBy>
  <cp:revision>814</cp:revision>
  <dcterms:created xsi:type="dcterms:W3CDTF">2020-03-31T19:17:11Z</dcterms:created>
  <dcterms:modified xsi:type="dcterms:W3CDTF">2025-07-21T19:01:16Z</dcterms:modified>
</cp:coreProperties>
</file>